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  <p:sldId id="1149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main purpose of the story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describe a typical day in Laurie’s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explain how to make wooden toys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tell ancient Egyptian life through a conversation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show the importance of birthday surprises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91908" y="864850"/>
            <a:ext cx="3787957" cy="47058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65824" y="8468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主旨大意题。通读全文可知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爷爷通过木制鳄鱼玩具向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Laurie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介绍了古埃及的生活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包括尼罗河的重要性、农业社会以及孩子们的生活。因此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故事的主要目的是通过对话来讲述古埃及的生活。故选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17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是一篇小说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文章主要讲述了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Laurie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回家后与爷爷的对话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通过爷爷制作的木制鳄鱼玩具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引出了对古埃及生活的介绍。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203098"/>
            <a:ext cx="11485848" cy="1433814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84692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Laurie had just come home from school when she heard a light hammering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敲击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sound coming from Grandpa’s study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Curious, she tapped on the door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“Grandpa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I come 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Grandpa answered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Laurie heard lots of shuffling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拖着脚走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“Enter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 was sitting empty-handed at his desk, but there were wood shavings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刨花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everywhere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“Aren’t you supposed to be at 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asked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over at three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were you doing 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Laurie said curiously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saw something wooden underneath a book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“Aha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cried, pulling the object out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“What’s 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“Well, that’s your birthday gift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now it won’t be a surprise,” Grandpa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 wooden crocodile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鳄鱼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a string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top of its head so the mouth could be opened and shut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an ancient Egyptian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埃及的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toy,” Grandpa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made this, but if you were a child in ancient Egypt, you might have something similar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Crocodiles were an important part of Egyptian life, and many crocodiles lived in the Nile River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Egyptians depended on the Nile River for many things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flooded every year, giving much-needed water and nutrients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营养物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land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made farming easy for the Egyptians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soft, wet land also made good mud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building mud-brick houses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the river provided the people of the area with a convenient highway for transportation and communication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“Ancient Egypt was an agricultural society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were a little Egyptian girl living about four thousand years ago, your father would probably be a grain farmer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Grains were the most common crop, especially wheat and barley, which were used to make bread and beer—the most typical food and drink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“Unluckily, children didn’t go to school like you do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You’d probably spend most days helping your parents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During the harvest season maybe you would bundle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捆扎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wheat up on the farm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perhaps you’d be at home, helping to cook or take care of the vegetable garden near your house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5958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then, Mum called from downstairs, “Laurie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home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“Hi, 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I’ll be right down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Laurie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“Thanks, Grandpa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I’ll pretend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假装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never saw this,” she said, putting the crocodile back on the desk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“Until next time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“Until next time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Bye, Laurie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algn="r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—Adapted from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 answered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because he wanted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clean the floor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for a book for kids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hide the wooden crocodile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 a story about ancient Egypt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9935" y="846853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ea typeface="Times New Roman" panose="02020603050405020304" pitchFamily="18" charset="0"/>
              </a:rPr>
              <a:t> </a:t>
            </a:r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34566" y="351708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“Laurie heard lots of shuffling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拖着脚走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‘Enter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“Grandpa was sitting empty-handed at his desk, but there were wood shavings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刨花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everywhere.”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“Well, that’s your birthday gift. But now it won’t be a surprise”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爷爷在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Laurie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敲门后等待时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正在隐藏为了在生日时给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Laurie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惊喜的木制鳄鱼玩具。故选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NOT true about ancient Egyptian children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learned how to farm at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helped to cook at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helped their parents with the harvest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played with crocodile toys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3242" y="8294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“Unluckily, children didn’t go to school like you do now.”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古埃及的孩子们并不像现代孩子一样上学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因此孩子们不可能会在学校学习如何耕种。故选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know about Grandpa from the story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a strict and serious man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dislikes ancient Egyptian culture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too busy to talk to Laurie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enjoys sharing knowledge and making gifts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659" y="838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50100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“‘It’s an ancient Egyptian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埃及的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toy,’ Grandpa said. ‘I made this, but if you were a child in ancient Egypt, you might have something similar.’”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Egyptians depended on the Nile River for many things.”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爷爷不仅喜欢制作礼物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还喜欢分享知识。故选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688</Words>
  <Application>Microsoft Office PowerPoint</Application>
  <PresentationFormat>自定义</PresentationFormat>
  <Paragraphs>46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448</cp:revision>
  <dcterms:created xsi:type="dcterms:W3CDTF">2020-11-06T05:24:00Z</dcterms:created>
  <dcterms:modified xsi:type="dcterms:W3CDTF">2025-09-17T14:00:30Z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